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9" r:id="rId4"/>
    <p:sldId id="257" r:id="rId5"/>
    <p:sldId id="258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231"/>
            <a:ext cx="8564820" cy="543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99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5"/>
    </mc:Choice>
    <mc:Fallback>
      <p:transition spd="slow" advTm="32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иректор\Desktop\Материальная база\Озерницкая СШ_фото школа к НУГ\Озерницкая СШ_школьный двор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78"/>
          <a:stretch/>
        </p:blipFill>
        <p:spPr bwMode="auto">
          <a:xfrm>
            <a:off x="3768907" y="1535949"/>
            <a:ext cx="5389901" cy="532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272"/>
          <a:stretch/>
        </p:blipFill>
        <p:spPr bwMode="auto">
          <a:xfrm>
            <a:off x="21610" y="32944"/>
            <a:ext cx="4782183" cy="418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23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9"/>
    </mc:Choice>
    <mc:Fallback>
      <p:transition spd="slow" advTm="339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иректор\Desktop\Материальная база\Озерницкая СШ_фото школа к НУГ\Озерницкая СШ_зона отдых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640960" cy="491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8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9"/>
    </mc:Choice>
    <mc:Fallback>
      <p:transition spd="slow" advTm="287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ректор\Desktop\Материальная база\Озерницкая СШ_фото школа к НУГ\Озерницкая СШ_кабинет начальныхкласс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29600" cy="37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 начальных классов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8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9"/>
    </mc:Choice>
    <mc:Fallback>
      <p:transition spd="slow" advTm="302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Кабинет начальных классов</a:t>
            </a:r>
          </a:p>
        </p:txBody>
      </p:sp>
      <p:pic>
        <p:nvPicPr>
          <p:cNvPr id="3074" name="Picture 2" descr="C:\Users\Директор\Desktop\Материальная база\Озерницкая СШ_фото школа к НУГ\Озерницкая СШ_кабинет нач.кл.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58476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4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3"/>
    </mc:Choice>
    <mc:Fallback>
      <p:transition spd="slow" advTm="314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Кабинет начальных классов</a:t>
            </a:r>
            <a:endParaRPr lang="ru-RU" dirty="0"/>
          </a:p>
        </p:txBody>
      </p:sp>
      <p:pic>
        <p:nvPicPr>
          <p:cNvPr id="6146" name="Picture 2" descr="C:\Users\Директор\Desktop\Материальная база\Озерницкая СШ_фото школа к НУГ\IMG_20230817_1541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874085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1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4"/>
    </mc:Choice>
    <mc:Fallback>
      <p:transition spd="slow" advTm="379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 химии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иректор\Desktop\Материальная база\Озерницкая СШ_фото школа к НУГ\Озерницкая СШ_ кабинет химии и биологии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4085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6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9"/>
    </mc:Choice>
    <mc:Fallback>
      <p:transition spd="slow" advTm="284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</TotalTime>
  <Words>11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Кабинет начальных классов</vt:lpstr>
      <vt:lpstr>Кабинет начальных классов</vt:lpstr>
      <vt:lpstr>Кабинет начальных классов</vt:lpstr>
      <vt:lpstr>Кабинет химии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Директор</cp:lastModifiedBy>
  <cp:revision>2</cp:revision>
  <dcterms:created xsi:type="dcterms:W3CDTF">2026-01-25T09:26:16Z</dcterms:created>
  <dcterms:modified xsi:type="dcterms:W3CDTF">2026-01-25T09:46:37Z</dcterms:modified>
</cp:coreProperties>
</file>